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2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60564" cy="10692384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5" Type="http://schemas.openxmlformats.org/officeDocument/2006/relationships/viewProps" Target="viewProps.xml"/><Relationship Id="rId4" Type="http://schemas.openxmlformats.org/officeDocument/2006/relationships/tableStyles" Target="tableStyles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/>
          <p:nvPr/>
        </p:nvSpPr>
        <p:spPr>
          <a:xfrm>
            <a:off x="936718" y="1146941"/>
            <a:ext cx="5858509" cy="497840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6738"/>
              </a:lnSpc>
              <a:tabLst/>
            </a:pPr>
            <a:endParaRPr lang="Arial" altLang="Arial" sz="100" dirty="0"/>
          </a:p>
          <a:p>
            <a:pPr marL="20954" algn="l" rtl="0" eaLnBrk="0">
              <a:lnSpc>
                <a:spcPct val="100000"/>
              </a:lnSpc>
              <a:tabLst/>
            </a:pPr>
            <a:r>
              <a:rPr sz="1500" kern="0" spc="-10" dirty="0">
                <a:ln w="5791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附件</a:t>
            </a:r>
            <a:r>
              <a:rPr sz="1500" kern="0" spc="-24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500" kern="0" spc="-10" dirty="0">
                <a:ln w="5791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3：</a:t>
            </a:r>
            <a:endParaRPr lang="FangSong" altLang="FangSong" sz="1500" dirty="0"/>
          </a:p>
          <a:p>
            <a:pPr marL="2640329" algn="l" rtl="0" eaLnBrk="0">
              <a:lnSpc>
                <a:spcPct val="95000"/>
              </a:lnSpc>
              <a:spcBef>
                <a:spcPts val="1222"/>
              </a:spcBef>
              <a:tabLst/>
            </a:pPr>
            <a:r>
              <a:rPr sz="1800" kern="0" spc="-30" dirty="0">
                <a:ln w="6531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承诺书</a:t>
            </a:r>
            <a:endParaRPr lang="FangSong" altLang="FangSong" sz="1800" dirty="0"/>
          </a:p>
          <a:p>
            <a:pPr algn="l" rtl="0" eaLnBrk="0">
              <a:lnSpc>
                <a:spcPct val="128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28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28000"/>
              </a:lnSpc>
              <a:tabLst/>
            </a:pPr>
            <a:endParaRPr lang="Arial" altLang="Arial" sz="1000" dirty="0"/>
          </a:p>
          <a:p>
            <a:pPr marL="419734" algn="l" rtl="0" eaLnBrk="0">
              <a:lnSpc>
                <a:spcPct val="89000"/>
              </a:lnSpc>
              <a:spcBef>
                <a:spcPts val="461"/>
              </a:spcBef>
              <a:tabLst/>
            </a:pP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本人已仔细阅读《甘肃烟草工业有限责任公司</a:t>
            </a:r>
            <a:r>
              <a:rPr sz="1500" kern="0" spc="-26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2024</a:t>
            </a:r>
            <a:r>
              <a:rPr sz="1500" kern="0" spc="-2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年应届高</a:t>
            </a:r>
            <a:endParaRPr lang="FangSong" altLang="FangSong" sz="1500" dirty="0"/>
          </a:p>
          <a:p>
            <a:pPr marL="12700" algn="l" rtl="0" eaLnBrk="0">
              <a:lnSpc>
                <a:spcPts val="3120"/>
              </a:lnSpc>
              <a:tabLst/>
            </a:pP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校毕业生招聘公告》，清楚并理</a:t>
            </a: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解其各项内容。</a:t>
            </a:r>
            <a:endParaRPr lang="FangSong" altLang="FangSong" sz="1500" dirty="0"/>
          </a:p>
          <a:p>
            <a:pPr marL="419734" algn="l" rtl="0" eaLnBrk="0">
              <a:lnSpc>
                <a:spcPct val="89000"/>
              </a:lnSpc>
              <a:spcBef>
                <a:spcPts val="1521"/>
              </a:spcBef>
              <a:tabLst/>
            </a:pP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本人承诺所填报内容</a:t>
            </a: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或提供的一切资料真实有效，</a:t>
            </a:r>
            <a:r>
              <a:rPr sz="1500" kern="0" spc="50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如有虚假，</a:t>
            </a:r>
            <a:endParaRPr lang="FangSong" altLang="FangSong" sz="1500" dirty="0"/>
          </a:p>
          <a:p>
            <a:pPr marL="15875" algn="l" rtl="0" eaLnBrk="0">
              <a:lnSpc>
                <a:spcPts val="3120"/>
              </a:lnSpc>
              <a:tabLst/>
            </a:pP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愿意接受公司取消应聘资格或解除劳动关系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等处理。</a:t>
            </a:r>
            <a:endParaRPr lang="FangSong" altLang="FangSong" sz="1500" dirty="0"/>
          </a:p>
          <a:p>
            <a:pPr marL="440055" algn="l" rtl="0" eaLnBrk="0">
              <a:lnSpc>
                <a:spcPct val="89000"/>
              </a:lnSpc>
              <a:spcBef>
                <a:spcPts val="1518"/>
              </a:spcBef>
              <a:tabLst/>
            </a:pPr>
            <a:r>
              <a:rPr sz="1500" kern="0" spc="10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因本人原因未按规定期限履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行相关程序或提供虚假信息资料,</a:t>
            </a:r>
            <a:endParaRPr lang="FangSong" altLang="FangSong" sz="1500" dirty="0"/>
          </a:p>
          <a:p>
            <a:pPr marL="13970" algn="l" rtl="0" eaLnBrk="0">
              <a:lnSpc>
                <a:spcPts val="3120"/>
              </a:lnSpc>
              <a:tabLst/>
            </a:pP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产生的一切责任后果由本人承担。</a:t>
            </a:r>
            <a:endParaRPr lang="FangSong" altLang="FangSong" sz="1500" dirty="0"/>
          </a:p>
          <a:p>
            <a:pPr algn="l" rtl="0" eaLnBrk="0">
              <a:lnSpc>
                <a:spcPct val="117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17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18000"/>
              </a:lnSpc>
              <a:tabLst/>
            </a:pPr>
            <a:endParaRPr lang="Arial" altLang="Arial" sz="1000" dirty="0"/>
          </a:p>
          <a:p>
            <a:pPr marL="2858135" algn="l" rtl="0" eaLnBrk="0">
              <a:lnSpc>
                <a:spcPts val="1789"/>
              </a:lnSpc>
              <a:spcBef>
                <a:spcPts val="422"/>
              </a:spcBef>
              <a:tabLst/>
            </a:pP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承诺人：</a:t>
            </a:r>
            <a:endParaRPr lang="FangSong" altLang="FangSong" sz="1400" dirty="0"/>
          </a:p>
          <a:p>
            <a:pPr algn="l" rtl="0" eaLnBrk="0">
              <a:lnSpc>
                <a:spcPct val="123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24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27000"/>
              </a:lnSpc>
              <a:tabLst/>
            </a:pPr>
            <a:endParaRPr lang="Arial" altLang="Arial" sz="300" dirty="0"/>
          </a:p>
          <a:p>
            <a:pPr marL="2872104" algn="l" rtl="0" eaLnBrk="0">
              <a:lnSpc>
                <a:spcPct val="100000"/>
              </a:lnSpc>
              <a:spcBef>
                <a:spcPts val="1"/>
              </a:spcBef>
              <a:tabLst/>
            </a:pPr>
            <a:r>
              <a:rPr sz="1500" kern="0" spc="-7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时</a:t>
            </a:r>
            <a:r>
              <a:rPr sz="1500" kern="0" spc="2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 </a:t>
            </a:r>
            <a:r>
              <a:rPr sz="1500" kern="0" spc="-7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间：</a:t>
            </a:r>
            <a:r>
              <a:rPr sz="1500" kern="0" spc="-10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500" kern="0" spc="-7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2024</a:t>
            </a:r>
            <a:r>
              <a:rPr sz="1500" kern="0" spc="-2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500" kern="0" spc="-7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年</a:t>
            </a:r>
            <a:r>
              <a:rPr sz="1500" kern="0" spc="14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 </a:t>
            </a:r>
            <a:r>
              <a:rPr sz="1500" kern="0" spc="-7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月</a:t>
            </a:r>
            <a:r>
              <a:rPr sz="1500" kern="0" spc="-7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   </a:t>
            </a:r>
            <a:r>
              <a:rPr sz="1500" kern="0" spc="-7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日</a:t>
            </a:r>
            <a:endParaRPr lang="FangSong" altLang="FangSong" sz="1500" dirty="0"/>
          </a:p>
        </p:txBody>
      </p:sp>
      <p:sp>
        <p:nvSpPr>
          <p:cNvPr id="4" name="textbox 4"/>
          <p:cNvSpPr/>
          <p:nvPr/>
        </p:nvSpPr>
        <p:spPr>
          <a:xfrm>
            <a:off x="3878364" y="9794697"/>
            <a:ext cx="69214" cy="12446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6389"/>
              </a:lnSpc>
              <a:tabLst/>
            </a:pPr>
            <a:endParaRPr lang="Arial" altLang="Arial" sz="100" dirty="0"/>
          </a:p>
          <a:p>
            <a:pPr algn="r" rtl="0" eaLnBrk="0">
              <a:lnSpc>
                <a:spcPct val="92000"/>
              </a:lnSpc>
              <a:tabLst/>
            </a:pPr>
            <a:r>
              <a:rPr sz="700" kern="0" spc="-2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1</a:t>
            </a:r>
            <a:endParaRPr lang="Times New Roman" altLang="Times New Roman" sz="7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Application>Microsoft® Word 2019</ap:Applicat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think</dc:creator>
  <dcterms:created xsi:type="dcterms:W3CDTF">2024-03-19T09:26:05Z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wqlLaW5nc29mdCBQREYgdG8gV1BTIDkw</vt:lpwstr>
  </property>
  <property fmtid="{D5CDD505-2E9C-101B-9397-08002B2CF9AE}" pid="3" name="Created">
    <vt:filetime>2024-03-27T10:59:39</vt:filetime>
  </property>
</Properties>
</file>